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omments/comment1.xml" ContentType="application/vnd.openxmlformats-officedocument.presentationml.comments+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sldIdLst>
    <p:sldId id="256" r:id="rId2"/>
    <p:sldId id="257" r:id="rId3"/>
    <p:sldId id="258" r:id="rId4"/>
    <p:sldId id="259" r:id="rId5"/>
    <p:sldId id="260" r:id="rId6"/>
    <p:sldId id="261"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b Lee" initials="RL" lastIdx="1" clrIdx="0">
    <p:extLst>
      <p:ext uri="{19B8F6BF-5375-455C-9EA6-DF929625EA0E}">
        <p15:presenceInfo xmlns:p15="http://schemas.microsoft.com/office/powerpoint/2012/main" userId="975ba060b0996b09"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00" autoAdjust="0"/>
    <p:restoredTop sz="94660"/>
  </p:normalViewPr>
  <p:slideViewPr>
    <p:cSldViewPr snapToGrid="0">
      <p:cViewPr>
        <p:scale>
          <a:sx n="83" d="100"/>
          <a:sy n="83" d="100"/>
        </p:scale>
        <p:origin x="45" y="56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commentAuthors" Target="commentAuthors.xml"/><Relationship Id="rId13"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ob Lee" userId="975ba060b0996b09" providerId="LiveId" clId="{A440A863-435F-4732-BFCF-267E5CF18E85}"/>
    <pc:docChg chg="modSld">
      <pc:chgData name="Rob Lee" userId="975ba060b0996b09" providerId="LiveId" clId="{A440A863-435F-4732-BFCF-267E5CF18E85}" dt="2022-01-28T10:51:28.929" v="1"/>
      <pc:docMkLst>
        <pc:docMk/>
      </pc:docMkLst>
      <pc:sldChg chg="addSp delSp modSp modTransition">
        <pc:chgData name="Rob Lee" userId="975ba060b0996b09" providerId="LiveId" clId="{A440A863-435F-4732-BFCF-267E5CF18E85}" dt="2022-01-28T10:51:28.929" v="1"/>
        <pc:sldMkLst>
          <pc:docMk/>
          <pc:sldMk cId="2687844225" sldId="256"/>
        </pc:sldMkLst>
        <pc:picChg chg="del">
          <ac:chgData name="Rob Lee" userId="975ba060b0996b09" providerId="LiveId" clId="{A440A863-435F-4732-BFCF-267E5CF18E85}" dt="2022-01-28T10:41:14.087" v="0"/>
          <ac:picMkLst>
            <pc:docMk/>
            <pc:sldMk cId="2687844225" sldId="256"/>
            <ac:picMk id="4" creationId="{DCD6B647-D9F8-49EF-B98D-8AB1B8B72763}"/>
          </ac:picMkLst>
        </pc:picChg>
        <pc:picChg chg="add del mod">
          <ac:chgData name="Rob Lee" userId="975ba060b0996b09" providerId="LiveId" clId="{A440A863-435F-4732-BFCF-267E5CF18E85}" dt="2022-01-28T10:51:28.929" v="1"/>
          <ac:picMkLst>
            <pc:docMk/>
            <pc:sldMk cId="2687844225" sldId="256"/>
            <ac:picMk id="5" creationId="{C9554221-57E9-42E3-B01A-9ACED8ED35DC}"/>
          </ac:picMkLst>
        </pc:picChg>
        <pc:picChg chg="add mod">
          <ac:chgData name="Rob Lee" userId="975ba060b0996b09" providerId="LiveId" clId="{A440A863-435F-4732-BFCF-267E5CF18E85}" dt="2022-01-28T10:51:28.929" v="1"/>
          <ac:picMkLst>
            <pc:docMk/>
            <pc:sldMk cId="2687844225" sldId="256"/>
            <ac:picMk id="6" creationId="{45404C7F-8EE0-47FE-89AD-47C052AA3F4E}"/>
          </ac:picMkLst>
        </pc:picChg>
      </pc:sldChg>
      <pc:sldChg chg="addSp delSp modSp modTransition">
        <pc:chgData name="Rob Lee" userId="975ba060b0996b09" providerId="LiveId" clId="{A440A863-435F-4732-BFCF-267E5CF18E85}" dt="2022-01-28T10:51:28.929" v="1"/>
        <pc:sldMkLst>
          <pc:docMk/>
          <pc:sldMk cId="167482884" sldId="257"/>
        </pc:sldMkLst>
        <pc:picChg chg="del">
          <ac:chgData name="Rob Lee" userId="975ba060b0996b09" providerId="LiveId" clId="{A440A863-435F-4732-BFCF-267E5CF18E85}" dt="2022-01-28T10:41:14.087" v="0"/>
          <ac:picMkLst>
            <pc:docMk/>
            <pc:sldMk cId="167482884" sldId="257"/>
            <ac:picMk id="4" creationId="{035576B5-17BF-40E6-986B-B41F3CA98C7B}"/>
          </ac:picMkLst>
        </pc:picChg>
        <pc:picChg chg="add del mod">
          <ac:chgData name="Rob Lee" userId="975ba060b0996b09" providerId="LiveId" clId="{A440A863-435F-4732-BFCF-267E5CF18E85}" dt="2022-01-28T10:51:28.929" v="1"/>
          <ac:picMkLst>
            <pc:docMk/>
            <pc:sldMk cId="167482884" sldId="257"/>
            <ac:picMk id="5" creationId="{716975AC-F6E5-4CA5-AA49-DED6F07248AB}"/>
          </ac:picMkLst>
        </pc:picChg>
        <pc:picChg chg="add mod">
          <ac:chgData name="Rob Lee" userId="975ba060b0996b09" providerId="LiveId" clId="{A440A863-435F-4732-BFCF-267E5CF18E85}" dt="2022-01-28T10:51:28.929" v="1"/>
          <ac:picMkLst>
            <pc:docMk/>
            <pc:sldMk cId="167482884" sldId="257"/>
            <ac:picMk id="6" creationId="{6AC1BB8A-F4A9-4347-A3A5-45786CB0AB4F}"/>
          </ac:picMkLst>
        </pc:picChg>
      </pc:sldChg>
      <pc:sldChg chg="addSp delSp modSp modTransition">
        <pc:chgData name="Rob Lee" userId="975ba060b0996b09" providerId="LiveId" clId="{A440A863-435F-4732-BFCF-267E5CF18E85}" dt="2022-01-28T10:51:28.929" v="1"/>
        <pc:sldMkLst>
          <pc:docMk/>
          <pc:sldMk cId="3948482394" sldId="258"/>
        </pc:sldMkLst>
        <pc:picChg chg="del">
          <ac:chgData name="Rob Lee" userId="975ba060b0996b09" providerId="LiveId" clId="{A440A863-435F-4732-BFCF-267E5CF18E85}" dt="2022-01-28T10:51:28.929" v="1"/>
          <ac:picMkLst>
            <pc:docMk/>
            <pc:sldMk cId="3948482394" sldId="258"/>
            <ac:picMk id="9" creationId="{F3BC3E26-A05A-4DF8-9CE8-76E0CB4A6EF8}"/>
          </ac:picMkLst>
        </pc:picChg>
        <pc:picChg chg="add mod">
          <ac:chgData name="Rob Lee" userId="975ba060b0996b09" providerId="LiveId" clId="{A440A863-435F-4732-BFCF-267E5CF18E85}" dt="2022-01-28T10:51:28.929" v="1"/>
          <ac:picMkLst>
            <pc:docMk/>
            <pc:sldMk cId="3948482394" sldId="258"/>
            <ac:picMk id="10" creationId="{AF7562FD-11C6-4BD4-BFBB-656080FFA0E4}"/>
          </ac:picMkLst>
        </pc:picChg>
      </pc:sldChg>
      <pc:sldChg chg="addSp delSp modSp modTransition">
        <pc:chgData name="Rob Lee" userId="975ba060b0996b09" providerId="LiveId" clId="{A440A863-435F-4732-BFCF-267E5CF18E85}" dt="2022-01-28T10:51:28.929" v="1"/>
        <pc:sldMkLst>
          <pc:docMk/>
          <pc:sldMk cId="1240488864" sldId="259"/>
        </pc:sldMkLst>
        <pc:picChg chg="del">
          <ac:chgData name="Rob Lee" userId="975ba060b0996b09" providerId="LiveId" clId="{A440A863-435F-4732-BFCF-267E5CF18E85}" dt="2022-01-28T10:51:28.929" v="1"/>
          <ac:picMkLst>
            <pc:docMk/>
            <pc:sldMk cId="1240488864" sldId="259"/>
            <ac:picMk id="9" creationId="{96E2076A-F0E6-49BF-A9E3-9C2077F00E00}"/>
          </ac:picMkLst>
        </pc:picChg>
        <pc:picChg chg="add mod">
          <ac:chgData name="Rob Lee" userId="975ba060b0996b09" providerId="LiveId" clId="{A440A863-435F-4732-BFCF-267E5CF18E85}" dt="2022-01-28T10:51:28.929" v="1"/>
          <ac:picMkLst>
            <pc:docMk/>
            <pc:sldMk cId="1240488864" sldId="259"/>
            <ac:picMk id="10" creationId="{356298CA-CB64-4A51-8E95-4BA36660E2FA}"/>
          </ac:picMkLst>
        </pc:picChg>
      </pc:sldChg>
      <pc:sldChg chg="addSp modSp modTransition">
        <pc:chgData name="Rob Lee" userId="975ba060b0996b09" providerId="LiveId" clId="{A440A863-435F-4732-BFCF-267E5CF18E85}" dt="2022-01-28T10:51:28.929" v="1"/>
        <pc:sldMkLst>
          <pc:docMk/>
          <pc:sldMk cId="1698511182" sldId="260"/>
        </pc:sldMkLst>
        <pc:picChg chg="add mod">
          <ac:chgData name="Rob Lee" userId="975ba060b0996b09" providerId="LiveId" clId="{A440A863-435F-4732-BFCF-267E5CF18E85}" dt="2022-01-28T10:51:28.929" v="1"/>
          <ac:picMkLst>
            <pc:docMk/>
            <pc:sldMk cId="1698511182" sldId="260"/>
            <ac:picMk id="10" creationId="{41F8B783-6950-400C-93BD-A28F60CBC027}"/>
          </ac:picMkLst>
        </pc:picChg>
      </pc:sldChg>
      <pc:sldChg chg="addSp modSp modTransition">
        <pc:chgData name="Rob Lee" userId="975ba060b0996b09" providerId="LiveId" clId="{A440A863-435F-4732-BFCF-267E5CF18E85}" dt="2022-01-28T10:51:28.929" v="1"/>
        <pc:sldMkLst>
          <pc:docMk/>
          <pc:sldMk cId="1159067825" sldId="261"/>
        </pc:sldMkLst>
        <pc:picChg chg="add mod">
          <ac:chgData name="Rob Lee" userId="975ba060b0996b09" providerId="LiveId" clId="{A440A863-435F-4732-BFCF-267E5CF18E85}" dt="2022-01-28T10:51:28.929" v="1"/>
          <ac:picMkLst>
            <pc:docMk/>
            <pc:sldMk cId="1159067825" sldId="261"/>
            <ac:picMk id="6" creationId="{1483174B-4276-4E37-9ED7-368A4AF8956B}"/>
          </ac:picMkLst>
        </pc:picChg>
      </pc:sldChg>
    </pc:docChg>
  </pc:docChgLst>
</pc:chgInfo>
</file>

<file path=ppt/comments/comment1.xml><?xml version="1.0" encoding="utf-8"?>
<p:cmLst xmlns:a="http://schemas.openxmlformats.org/drawingml/2006/main" xmlns:r="http://schemas.openxmlformats.org/officeDocument/2006/relationships" xmlns:p="http://schemas.openxmlformats.org/presentationml/2006/main">
  <p:cm authorId="1" dt="2022-01-05T10:51:40.898" idx="1">
    <p:pos x="10" y="10"/>
    <p:text/>
    <p:extLst>
      <p:ext uri="{C676402C-5697-4E1C-873F-D02D1690AC5C}">
        <p15:threadingInfo xmlns:p15="http://schemas.microsoft.com/office/powerpoint/2012/main" timeZoneBias="300"/>
      </p:ext>
    </p:extLst>
  </p:cm>
</p:cmLst>
</file>

<file path=ppt/media/image1.jpeg>
</file>

<file path=ppt/media/image2.png>
</file>

<file path=ppt/media/image3.png>
</file>

<file path=ppt/media/image4.png>
</file>

<file path=ppt/media/image5.png>
</file>

<file path=ppt/media/image6.png>
</file>

<file path=ppt/media/media1.m4a>
</file>

<file path=ppt/media/media2.m4a>
</file>

<file path=ppt/media/media3.m4a>
</file>

<file path=ppt/media/media4.m4a>
</file>

<file path=ppt/media/media5.m4a>
</file>

<file path=ppt/media/media6.m4a>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8" name="Group 17"/>
          <p:cNvGrpSpPr/>
          <p:nvPr/>
        </p:nvGrpSpPr>
        <p:grpSpPr>
          <a:xfrm>
            <a:off x="0" y="0"/>
            <a:ext cx="12192000" cy="6858000"/>
            <a:chOff x="0" y="0"/>
            <a:chExt cx="12192000" cy="6858000"/>
          </a:xfrm>
        </p:grpSpPr>
        <p:sp>
          <p:nvSpPr>
            <p:cNvPr id="8" name="Rectangle 7"/>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Oval 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Oval 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Oval 10"/>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76279" y="1792223"/>
            <a:ext cx="990599" cy="304799"/>
          </a:xfrm>
        </p:spPr>
        <p:txBody>
          <a:bodyPr anchor="t"/>
          <a:lstStyle>
            <a:lvl1pPr algn="l">
              <a:defRPr b="0" i="0">
                <a:solidFill>
                  <a:schemeClr val="bg1"/>
                </a:solidFill>
              </a:defRPr>
            </a:lvl1pPr>
          </a:lstStyle>
          <a:p>
            <a:fld id="{223E1E5B-8DD4-488A-B4FF-984248AB65D6}" type="datetimeFigureOut">
              <a:rPr lang="en-US" smtClean="0"/>
              <a:t>1/28/2022</a:t>
            </a:fld>
            <a:endParaRPr lang="en-US"/>
          </a:p>
        </p:txBody>
      </p:sp>
      <p:sp>
        <p:nvSpPr>
          <p:cNvPr id="5" name="Footer Placeholder 4"/>
          <p:cNvSpPr>
            <a:spLocks noGrp="1"/>
          </p:cNvSpPr>
          <p:nvPr>
            <p:ph type="ftr" sz="quarter" idx="11"/>
          </p:nvPr>
        </p:nvSpPr>
        <p:spPr bwMode="gray">
          <a:xfrm rot="5400000">
            <a:off x="8963575" y="3226820"/>
            <a:ext cx="3859795" cy="304801"/>
          </a:xfrm>
        </p:spPr>
        <p:txBody>
          <a:bodyPr anchor="b"/>
          <a:lstStyle>
            <a:lvl1pPr>
              <a:defRPr b="0" i="0">
                <a:solidFill>
                  <a:schemeClr val="bg1"/>
                </a:solidFill>
              </a:defRPr>
            </a:lvl1pPr>
          </a:lstStyle>
          <a:p>
            <a:endParaRPr lang="en-US"/>
          </a:p>
        </p:txBody>
      </p:sp>
      <p:sp>
        <p:nvSpPr>
          <p:cNvPr id="17" name="Rectangle 16"/>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10351008" y="292608"/>
            <a:ext cx="838199" cy="767687"/>
          </a:xfrm>
        </p:spPr>
        <p:txBody>
          <a:bodyPr/>
          <a:lstStyle>
            <a:lvl1pPr>
              <a:defRPr sz="2800" b="0" i="0"/>
            </a:lvl1pPr>
          </a:lstStyle>
          <a:p>
            <a:fld id="{5C3B8219-5921-4CEA-8BAF-681FA47421CE}" type="slidenum">
              <a:rPr lang="en-US" smtClean="0"/>
              <a:t>‹#›</a:t>
            </a:fld>
            <a:endParaRPr lang="en-US"/>
          </a:p>
        </p:txBody>
      </p:sp>
    </p:spTree>
    <p:extLst>
      <p:ext uri="{BB962C8B-B14F-4D97-AF65-F5344CB8AC3E}">
        <p14:creationId xmlns:p14="http://schemas.microsoft.com/office/powerpoint/2010/main" val="16628795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10" name="Group 9"/>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Oval 11"/>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8"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4965945"/>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6" y="5532683"/>
            <a:ext cx="8825656" cy="493712"/>
          </a:xfrm>
        </p:spPr>
        <p:txBody>
          <a:bodyPr>
            <a:normAutofit/>
          </a:bodyPr>
          <a:lstStyle>
            <a:lvl1pPr marL="0" indent="0">
              <a:buNone/>
              <a:defRPr sz="12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23E1E5B-8DD4-488A-B4FF-984248AB65D6}" type="datetimeFigureOut">
              <a:rPr lang="en-US" smtClean="0"/>
              <a:t>1/28/2022</a:t>
            </a:fld>
            <a:endParaRPr lang="en-US"/>
          </a:p>
        </p:txBody>
      </p:sp>
      <p:sp>
        <p:nvSpPr>
          <p:cNvPr id="6" name="Footer Placeholder 5"/>
          <p:cNvSpPr>
            <a:spLocks noGrp="1"/>
          </p:cNvSpPr>
          <p:nvPr>
            <p:ph type="ftr" sz="quarter" idx="11"/>
          </p:nvPr>
        </p:nvSpPr>
        <p:spPr/>
        <p:txBody>
          <a:bodyPr/>
          <a:lstStyle/>
          <a:p>
            <a:endParaRPr lang="en-US"/>
          </a:p>
        </p:txBody>
      </p:sp>
      <p:sp>
        <p:nvSpPr>
          <p:cNvPr id="13" name="Rectangle 12"/>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5C3B8219-5921-4CEA-8BAF-681FA47421CE}" type="slidenum">
              <a:rPr lang="en-US" smtClean="0"/>
              <a:t>‹#›</a:t>
            </a:fld>
            <a:endParaRPr lang="en-US"/>
          </a:p>
        </p:txBody>
      </p:sp>
    </p:spTree>
    <p:extLst>
      <p:ext uri="{BB962C8B-B14F-4D97-AF65-F5344CB8AC3E}">
        <p14:creationId xmlns:p14="http://schemas.microsoft.com/office/powerpoint/2010/main" val="36195355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0" name="Rectangle 9"/>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9"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063416"/>
            <a:ext cx="8825659" cy="1379755"/>
          </a:xfrm>
        </p:spPr>
        <p:txBody>
          <a:bodyPr anchor="ct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223E1E5B-8DD4-488A-B4FF-984248AB65D6}" type="datetimeFigureOut">
              <a:rPr lang="en-US" smtClean="0"/>
              <a:t>1/28/2022</a:t>
            </a:fld>
            <a:endParaRPr lang="en-US"/>
          </a:p>
        </p:txBody>
      </p:sp>
      <p:sp>
        <p:nvSpPr>
          <p:cNvPr id="5" name="Footer Placeholder 4"/>
          <p:cNvSpPr>
            <a:spLocks noGrp="1"/>
          </p:cNvSpPr>
          <p:nvPr>
            <p:ph type="ftr" sz="quarter" idx="11"/>
          </p:nvPr>
        </p:nvSpPr>
        <p:spPr/>
        <p:txBody>
          <a:bodyPr/>
          <a:lstStyle/>
          <a:p>
            <a:endParaRPr lang="en-US"/>
          </a:p>
        </p:txBody>
      </p:sp>
      <p:sp>
        <p:nvSpPr>
          <p:cNvPr id="13" name="Rectangle 12"/>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5C3B8219-5921-4CEA-8BAF-681FA47421CE}" type="slidenum">
              <a:rPr lang="en-US" smtClean="0"/>
              <a:t>‹#›</a:t>
            </a:fld>
            <a:endParaRPr lang="en-US"/>
          </a:p>
        </p:txBody>
      </p:sp>
    </p:spTree>
    <p:extLst>
      <p:ext uri="{BB962C8B-B14F-4D97-AF65-F5344CB8AC3E}">
        <p14:creationId xmlns:p14="http://schemas.microsoft.com/office/powerpoint/2010/main" val="158880396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6" name="Rectangle 15"/>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2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1" name="TextBox 10"/>
          <p:cNvSpPr txBox="1"/>
          <p:nvPr/>
        </p:nvSpPr>
        <p:spPr bwMode="gray">
          <a:xfrm>
            <a:off x="898295" y="603589"/>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13" name="TextBox 12"/>
          <p:cNvSpPr txBox="1"/>
          <p:nvPr/>
        </p:nvSpPr>
        <p:spPr bwMode="gray">
          <a:xfrm>
            <a:off x="9705137" y="2613787"/>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2" name="Title 1"/>
          <p:cNvSpPr>
            <a:spLocks noGrp="1"/>
          </p:cNvSpPr>
          <p:nvPr>
            <p:ph type="title"/>
          </p:nvPr>
        </p:nvSpPr>
        <p:spPr>
          <a:xfrm>
            <a:off x="1574801" y="980517"/>
            <a:ext cx="8460983" cy="2705034"/>
          </a:xfrm>
        </p:spPr>
        <p:txBody>
          <a:bodyPr anchor="ct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86515"/>
            <a:ext cx="7725772" cy="342174"/>
          </a:xfrm>
        </p:spPr>
        <p:txBody>
          <a:bodyPr anchor="t">
            <a:normAutofit/>
          </a:bodyPr>
          <a:lstStyle>
            <a:lvl1pPr marL="0" indent="0">
              <a:buNone/>
              <a:defRPr lang="en-US" sz="1400" b="0" i="0" kern="1200" cap="small" dirty="0">
                <a:solidFill>
                  <a:schemeClr val="accent1"/>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14393"/>
            <a:ext cx="8825659" cy="1012664"/>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223E1E5B-8DD4-488A-B4FF-984248AB65D6}" type="datetimeFigureOut">
              <a:rPr lang="en-US" smtClean="0"/>
              <a:t>1/28/2022</a:t>
            </a:fld>
            <a:endParaRPr lang="en-US"/>
          </a:p>
        </p:txBody>
      </p:sp>
      <p:sp>
        <p:nvSpPr>
          <p:cNvPr id="5" name="Footer Placeholder 4"/>
          <p:cNvSpPr>
            <a:spLocks noGrp="1"/>
          </p:cNvSpPr>
          <p:nvPr>
            <p:ph type="ftr" sz="quarter" idx="11"/>
          </p:nvPr>
        </p:nvSpPr>
        <p:spPr/>
        <p:txBody>
          <a:bodyPr/>
          <a:lstStyle/>
          <a:p>
            <a:endParaRPr lang="en-US"/>
          </a:p>
        </p:txBody>
      </p:sp>
      <p:sp>
        <p:nvSpPr>
          <p:cNvPr id="24" name="Rectangle 23"/>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5C3B8219-5921-4CEA-8BAF-681FA47421CE}" type="slidenum">
              <a:rPr lang="en-US" smtClean="0"/>
              <a:t>‹#›</a:t>
            </a:fld>
            <a:endParaRPr lang="en-US"/>
          </a:p>
        </p:txBody>
      </p:sp>
    </p:spTree>
    <p:extLst>
      <p:ext uri="{BB962C8B-B14F-4D97-AF65-F5344CB8AC3E}">
        <p14:creationId xmlns:p14="http://schemas.microsoft.com/office/powerpoint/2010/main" val="178718494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0" name="Rectangle 9"/>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2404477"/>
            <a:ext cx="8825659" cy="178870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38587" y="5024967"/>
            <a:ext cx="8825658"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23E1E5B-8DD4-488A-B4FF-984248AB65D6}" type="datetimeFigureOut">
              <a:rPr lang="en-US" smtClean="0"/>
              <a:t>1/28/2022</a:t>
            </a:fld>
            <a:endParaRPr lang="en-US"/>
          </a:p>
        </p:txBody>
      </p:sp>
      <p:sp>
        <p:nvSpPr>
          <p:cNvPr id="5" name="Footer Placeholder 4"/>
          <p:cNvSpPr>
            <a:spLocks noGrp="1"/>
          </p:cNvSpPr>
          <p:nvPr>
            <p:ph type="ftr" sz="quarter" idx="11"/>
          </p:nvPr>
        </p:nvSpPr>
        <p:spPr/>
        <p:txBody>
          <a:bodyPr/>
          <a:lstStyle/>
          <a:p>
            <a:endParaRPr lang="en-US"/>
          </a:p>
        </p:txBody>
      </p:sp>
      <p:sp>
        <p:nvSpPr>
          <p:cNvPr id="12" name="Rectangle 11"/>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5C3B8219-5921-4CEA-8BAF-681FA47421CE}" type="slidenum">
              <a:rPr lang="en-US" smtClean="0"/>
              <a:t>‹#›</a:t>
            </a:fld>
            <a:endParaRPr lang="en-US"/>
          </a:p>
        </p:txBody>
      </p:sp>
    </p:spTree>
    <p:extLst>
      <p:ext uri="{BB962C8B-B14F-4D97-AF65-F5344CB8AC3E}">
        <p14:creationId xmlns:p14="http://schemas.microsoft.com/office/powerpoint/2010/main" val="198217649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7" name="Title Placeholder 1"/>
          <p:cNvSpPr>
            <a:spLocks noGrp="1"/>
          </p:cNvSpPr>
          <p:nvPr>
            <p:ph type="title"/>
          </p:nvPr>
        </p:nvSpPr>
        <p:spPr>
          <a:xfrm>
            <a:off x="1154954" y="947920"/>
            <a:ext cx="8761413" cy="728480"/>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10999"/>
            <a:ext cx="312916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4" y="3187261"/>
            <a:ext cx="3129168" cy="283979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10999"/>
            <a:ext cx="314538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87261"/>
            <a:ext cx="3145380" cy="283979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6701" y="2603500"/>
            <a:ext cx="3157448"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6700" y="3187261"/>
            <a:ext cx="3161029" cy="2839794"/>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22" name="Straight Connector 21"/>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223E1E5B-8DD4-488A-B4FF-984248AB65D6}" type="datetimeFigureOut">
              <a:rPr lang="en-US" smtClean="0"/>
              <a:t>1/28/2022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C3B8219-5921-4CEA-8BAF-681FA47421CE}" type="slidenum">
              <a:rPr lang="en-US" smtClean="0"/>
              <a:t>‹#›</a:t>
            </a:fld>
            <a:endParaRPr lang="en-US"/>
          </a:p>
        </p:txBody>
      </p:sp>
    </p:spTree>
    <p:extLst>
      <p:ext uri="{BB962C8B-B14F-4D97-AF65-F5344CB8AC3E}">
        <p14:creationId xmlns:p14="http://schemas.microsoft.com/office/powerpoint/2010/main" val="213390300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20744" cy="576263"/>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1334552" y="2611246"/>
            <a:ext cx="2691242" cy="1583764"/>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3" y="5109107"/>
            <a:ext cx="3020745" cy="91794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5"/>
            <a:ext cx="30504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4748463" y="2642840"/>
            <a:ext cx="2691242" cy="155217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68865" y="5109107"/>
            <a:ext cx="3050438" cy="92140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3434" y="4532845"/>
            <a:ext cx="30504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8163031" y="2618992"/>
            <a:ext cx="2691242" cy="1576018"/>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3434" y="5109107"/>
            <a:ext cx="3054127" cy="89634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21" name="Straight Connector 20"/>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223E1E5B-8DD4-488A-B4FF-984248AB65D6}" type="datetimeFigureOut">
              <a:rPr lang="en-US" smtClean="0"/>
              <a:t>1/28/2022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C3B8219-5921-4CEA-8BAF-681FA47421CE}" type="slidenum">
              <a:rPr lang="en-US" smtClean="0"/>
              <a:t>‹#›</a:t>
            </a:fld>
            <a:endParaRPr lang="en-US"/>
          </a:p>
        </p:txBody>
      </p:sp>
    </p:spTree>
    <p:extLst>
      <p:ext uri="{BB962C8B-B14F-4D97-AF65-F5344CB8AC3E}">
        <p14:creationId xmlns:p14="http://schemas.microsoft.com/office/powerpoint/2010/main" val="147844255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 name="Title Placeholder 1"/>
          <p:cNvSpPr>
            <a:spLocks noGrp="1"/>
          </p:cNvSpPr>
          <p:nvPr>
            <p:ph type="title"/>
          </p:nvPr>
        </p:nvSpPr>
        <p:spPr>
          <a:xfrm>
            <a:off x="1154954" y="947920"/>
            <a:ext cx="8761413" cy="728480"/>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23E1E5B-8DD4-488A-B4FF-984248AB65D6}" type="datetimeFigureOut">
              <a:rPr lang="en-US" smtClean="0"/>
              <a:t>1/28/2022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3B8219-5921-4CEA-8BAF-681FA47421CE}" type="slidenum">
              <a:rPr lang="en-US" smtClean="0"/>
              <a:t>‹#›</a:t>
            </a:fld>
            <a:endParaRPr lang="en-US"/>
          </a:p>
        </p:txBody>
      </p:sp>
    </p:spTree>
    <p:extLst>
      <p:ext uri="{BB962C8B-B14F-4D97-AF65-F5344CB8AC3E}">
        <p14:creationId xmlns:p14="http://schemas.microsoft.com/office/powerpoint/2010/main" val="23097058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Rectangle 12"/>
            <p:cNvSpPr/>
            <p:nvPr/>
          </p:nvSpPr>
          <p:spPr>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2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97430"/>
            <a:ext cx="1409965" cy="4729626"/>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97429"/>
            <a:ext cx="6247546" cy="472962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23E1E5B-8DD4-488A-B4FF-984248AB65D6}" type="datetimeFigureOut">
              <a:rPr lang="en-US" smtClean="0"/>
              <a:t>1/28/2022</a:t>
            </a:fld>
            <a:endParaRPr lang="en-US"/>
          </a:p>
        </p:txBody>
      </p:sp>
      <p:sp>
        <p:nvSpPr>
          <p:cNvPr id="5" name="Footer Placeholder 4"/>
          <p:cNvSpPr>
            <a:spLocks noGrp="1"/>
          </p:cNvSpPr>
          <p:nvPr>
            <p:ph type="ftr" sz="quarter" idx="11"/>
          </p:nvPr>
        </p:nvSpPr>
        <p:spPr/>
        <p:txBody>
          <a:bodyPr/>
          <a:lstStyle/>
          <a:p>
            <a:endParaRPr lang="en-US"/>
          </a:p>
        </p:txBody>
      </p:sp>
      <p:sp>
        <p:nvSpPr>
          <p:cNvPr id="18" name="Rectangle 17"/>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5C3B8219-5921-4CEA-8BAF-681FA47421CE}" type="slidenum">
              <a:rPr lang="en-US" smtClean="0"/>
              <a:t>‹#›</a:t>
            </a:fld>
            <a:endParaRPr lang="en-US"/>
          </a:p>
        </p:txBody>
      </p:sp>
    </p:spTree>
    <p:extLst>
      <p:ext uri="{BB962C8B-B14F-4D97-AF65-F5344CB8AC3E}">
        <p14:creationId xmlns:p14="http://schemas.microsoft.com/office/powerpoint/2010/main" val="16394102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 name="Title Placeholder 1"/>
          <p:cNvSpPr>
            <a:spLocks noGrp="1"/>
          </p:cNvSpPr>
          <p:nvPr>
            <p:ph type="title"/>
          </p:nvPr>
        </p:nvSpPr>
        <p:spPr>
          <a:xfrm>
            <a:off x="1154954" y="947920"/>
            <a:ext cx="8761413" cy="728480"/>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23E1E5B-8DD4-488A-B4FF-984248AB65D6}" type="datetimeFigureOut">
              <a:rPr lang="en-US" smtClean="0"/>
              <a:t>1/28/2022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3B8219-5921-4CEA-8BAF-681FA47421CE}" type="slidenum">
              <a:rPr lang="en-US" smtClean="0"/>
              <a:t>‹#›</a:t>
            </a:fld>
            <a:endParaRPr lang="en-US"/>
          </a:p>
        </p:txBody>
      </p:sp>
    </p:spTree>
    <p:extLst>
      <p:ext uri="{BB962C8B-B14F-4D97-AF65-F5344CB8AC3E}">
        <p14:creationId xmlns:p14="http://schemas.microsoft.com/office/powerpoint/2010/main" val="8427114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10" name="Group 9"/>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Oval 11"/>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9"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677644"/>
            <a:ext cx="4351023" cy="2283823"/>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23E1E5B-8DD4-488A-B4FF-984248AB65D6}" type="datetimeFigureOut">
              <a:rPr lang="en-US" smtClean="0"/>
              <a:t>1/28/2022</a:t>
            </a:fld>
            <a:endParaRPr lang="en-US"/>
          </a:p>
        </p:txBody>
      </p:sp>
      <p:sp>
        <p:nvSpPr>
          <p:cNvPr id="5" name="Footer Placeholder 4"/>
          <p:cNvSpPr>
            <a:spLocks noGrp="1"/>
          </p:cNvSpPr>
          <p:nvPr>
            <p:ph type="ftr" sz="quarter" idx="11"/>
          </p:nvPr>
        </p:nvSpPr>
        <p:spPr/>
        <p:txBody>
          <a:bodyPr/>
          <a:lstStyle/>
          <a:p>
            <a:endParaRPr lang="en-US"/>
          </a:p>
        </p:txBody>
      </p:sp>
      <p:sp>
        <p:nvSpPr>
          <p:cNvPr id="15" name="Rectangle 14"/>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5C3B8219-5921-4CEA-8BAF-681FA47421CE}" type="slidenum">
              <a:rPr lang="en-US" smtClean="0"/>
              <a:t>‹#›</a:t>
            </a:fld>
            <a:endParaRPr lang="en-US"/>
          </a:p>
        </p:txBody>
      </p:sp>
    </p:spTree>
    <p:extLst>
      <p:ext uri="{BB962C8B-B14F-4D97-AF65-F5344CB8AC3E}">
        <p14:creationId xmlns:p14="http://schemas.microsoft.com/office/powerpoint/2010/main" val="10301405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1368" y="2603500"/>
            <a:ext cx="4828744"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1" y="2603500"/>
            <a:ext cx="4825159" cy="3377705"/>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23E1E5B-8DD4-488A-B4FF-984248AB65D6}" type="datetimeFigureOut">
              <a:rPr lang="en-US" smtClean="0"/>
              <a:t>1/28/2022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3B8219-5921-4CEA-8BAF-681FA47421CE}" type="slidenum">
              <a:rPr lang="en-US" smtClean="0"/>
              <a:t>‹#›</a:t>
            </a:fld>
            <a:endParaRPr lang="en-US"/>
          </a:p>
        </p:txBody>
      </p:sp>
    </p:spTree>
    <p:extLst>
      <p:ext uri="{BB962C8B-B14F-4D97-AF65-F5344CB8AC3E}">
        <p14:creationId xmlns:p14="http://schemas.microsoft.com/office/powerpoint/2010/main" val="22857948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36063"/>
            <a:ext cx="482515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212326"/>
            <a:ext cx="4825158" cy="280747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1" y="2603499"/>
            <a:ext cx="4825160" cy="608825"/>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212327"/>
            <a:ext cx="4825159" cy="280747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23E1E5B-8DD4-488A-B4FF-984248AB65D6}" type="datetimeFigureOut">
              <a:rPr lang="en-US" smtClean="0"/>
              <a:t>1/28/2022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C3B8219-5921-4CEA-8BAF-681FA47421CE}" type="slidenum">
              <a:rPr lang="en-US" smtClean="0"/>
              <a:t>‹#›</a:t>
            </a:fld>
            <a:endParaRPr lang="en-US"/>
          </a:p>
        </p:txBody>
      </p:sp>
    </p:spTree>
    <p:extLst>
      <p:ext uri="{BB962C8B-B14F-4D97-AF65-F5344CB8AC3E}">
        <p14:creationId xmlns:p14="http://schemas.microsoft.com/office/powerpoint/2010/main" val="26054013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23E1E5B-8DD4-488A-B4FF-984248AB65D6}" type="datetimeFigureOut">
              <a:rPr lang="en-US" smtClean="0"/>
              <a:t>1/28/2022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C3B8219-5921-4CEA-8BAF-681FA47421CE}" type="slidenum">
              <a:rPr lang="en-US" smtClean="0"/>
              <a:t>‹#›</a:t>
            </a:fld>
            <a:endParaRPr lang="en-US"/>
          </a:p>
        </p:txBody>
      </p:sp>
    </p:spTree>
    <p:extLst>
      <p:ext uri="{BB962C8B-B14F-4D97-AF65-F5344CB8AC3E}">
        <p14:creationId xmlns:p14="http://schemas.microsoft.com/office/powerpoint/2010/main" val="38301614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23E1E5B-8DD4-488A-B4FF-984248AB65D6}" type="datetimeFigureOut">
              <a:rPr lang="en-US" smtClean="0"/>
              <a:t>1/28/2022</a:t>
            </a:fld>
            <a:endParaRPr lang="en-US"/>
          </a:p>
        </p:txBody>
      </p:sp>
      <p:sp>
        <p:nvSpPr>
          <p:cNvPr id="3" name="Footer Placeholder 2"/>
          <p:cNvSpPr>
            <a:spLocks noGrp="1"/>
          </p:cNvSpPr>
          <p:nvPr>
            <p:ph type="ftr" sz="quarter" idx="11"/>
          </p:nvPr>
        </p:nvSpPr>
        <p:spPr/>
        <p:txBody>
          <a:bodyPr/>
          <a:lstStyle/>
          <a:p>
            <a:endParaRPr lang="en-US"/>
          </a:p>
        </p:txBody>
      </p:sp>
      <p:sp>
        <p:nvSpPr>
          <p:cNvPr id="6" name="Rectangle 5"/>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5C3B8219-5921-4CEA-8BAF-681FA47421CE}" type="slidenum">
              <a:rPr lang="en-US" smtClean="0"/>
              <a:t>‹#›</a:t>
            </a:fld>
            <a:endParaRPr lang="en-US"/>
          </a:p>
        </p:txBody>
      </p:sp>
    </p:spTree>
    <p:extLst>
      <p:ext uri="{BB962C8B-B14F-4D97-AF65-F5344CB8AC3E}">
        <p14:creationId xmlns:p14="http://schemas.microsoft.com/office/powerpoint/2010/main" val="12978183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11" name="Group 10"/>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Rectangle 7"/>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5"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5" y="3129280"/>
            <a:ext cx="2793158" cy="2895599"/>
          </a:xfrm>
        </p:spPr>
        <p:txBody>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23E1E5B-8DD4-488A-B4FF-984248AB65D6}" type="datetimeFigureOut">
              <a:rPr lang="en-US" smtClean="0"/>
              <a:t>1/28/2022</a:t>
            </a:fld>
            <a:endParaRPr lang="en-US"/>
          </a:p>
        </p:txBody>
      </p:sp>
      <p:sp>
        <p:nvSpPr>
          <p:cNvPr id="6" name="Footer Placeholder 5"/>
          <p:cNvSpPr>
            <a:spLocks noGrp="1"/>
          </p:cNvSpPr>
          <p:nvPr>
            <p:ph type="ftr" sz="quarter" idx="11"/>
          </p:nvPr>
        </p:nvSpPr>
        <p:spPr/>
        <p:txBody>
          <a:bodyPr/>
          <a:lstStyle/>
          <a:p>
            <a:endParaRPr lang="en-US"/>
          </a:p>
        </p:txBody>
      </p:sp>
      <p:sp>
        <p:nvSpPr>
          <p:cNvPr id="15" name="Rectangle 14"/>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5C3B8219-5921-4CEA-8BAF-681FA47421CE}" type="slidenum">
              <a:rPr lang="en-US" smtClean="0"/>
              <a:t>‹#›</a:t>
            </a:fld>
            <a:endParaRPr lang="en-US"/>
          </a:p>
        </p:txBody>
      </p:sp>
    </p:spTree>
    <p:extLst>
      <p:ext uri="{BB962C8B-B14F-4D97-AF65-F5344CB8AC3E}">
        <p14:creationId xmlns:p14="http://schemas.microsoft.com/office/powerpoint/2010/main" val="314486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10" name="Group 9"/>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8" name="Rectangle 7"/>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3907" y="1693332"/>
            <a:ext cx="3860259" cy="173566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2" y="1143000"/>
            <a:ext cx="3227192"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23E1E5B-8DD4-488A-B4FF-984248AB65D6}" type="datetimeFigureOut">
              <a:rPr lang="en-US" smtClean="0"/>
              <a:t>1/28/2022</a:t>
            </a:fld>
            <a:endParaRPr lang="en-US"/>
          </a:p>
        </p:txBody>
      </p:sp>
      <p:sp>
        <p:nvSpPr>
          <p:cNvPr id="6" name="Footer Placeholder 5"/>
          <p:cNvSpPr>
            <a:spLocks noGrp="1"/>
          </p:cNvSpPr>
          <p:nvPr>
            <p:ph type="ftr" sz="quarter" idx="11"/>
          </p:nvPr>
        </p:nvSpPr>
        <p:spPr/>
        <p:txBody>
          <a:bodyPr/>
          <a:lstStyle/>
          <a:p>
            <a:endParaRPr lang="en-US"/>
          </a:p>
        </p:txBody>
      </p:sp>
      <p:sp>
        <p:nvSpPr>
          <p:cNvPr id="15" name="Rectangle 14"/>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5C3B8219-5921-4CEA-8BAF-681FA47421CE}" type="slidenum">
              <a:rPr lang="en-US" smtClean="0"/>
              <a:t>‹#›</a:t>
            </a:fld>
            <a:endParaRPr lang="en-US"/>
          </a:p>
        </p:txBody>
      </p:sp>
    </p:spTree>
    <p:extLst>
      <p:ext uri="{BB962C8B-B14F-4D97-AF65-F5344CB8AC3E}">
        <p14:creationId xmlns:p14="http://schemas.microsoft.com/office/powerpoint/2010/main" val="22367421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5" name="Rectangle 14"/>
            <p:cNvSpPr/>
            <p:nvPr/>
          </p:nvSpPr>
          <p:spPr>
            <a:xfrm>
              <a:off x="0" y="0"/>
              <a:ext cx="12192000" cy="6858000"/>
            </a:xfrm>
            <a:prstGeom prst="rect">
              <a:avLst/>
            </a:prstGeom>
            <a:blipFill>
              <a:blip r:embed="rId19">
                <a:duotone>
                  <a:schemeClr val="dk2">
                    <a:shade val="42000"/>
                    <a:hueMod val="42000"/>
                    <a:satMod val="124000"/>
                    <a:lumMod val="62000"/>
                  </a:schemeClr>
                  <a:schemeClr val="dk2">
                    <a:tint val="96000"/>
                    <a:satMod val="130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41" name="Oval 40"/>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9" name="Oval 3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1587"/>
              <a:ext cx="1600200" cy="1600200"/>
            </a:xfrm>
            <a:prstGeom prst="ellipse">
              <a:avLst/>
            </a:prstGeom>
            <a:gradFill flip="none" rotWithShape="1">
              <a:gsLst>
                <a:gs pos="0">
                  <a:schemeClr val="accent1">
                    <a:lumMod val="60000"/>
                    <a:lumOff val="40000"/>
                    <a:alpha val="14000"/>
                  </a:schemeClr>
                </a:gs>
                <a:gs pos="73000">
                  <a:schemeClr val="accent1">
                    <a:lumMod val="60000"/>
                    <a:lumOff val="40000"/>
                    <a:alpha val="0"/>
                  </a:schemeClr>
                </a:gs>
                <a:gs pos="36000">
                  <a:schemeClr val="accent1">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8" name="Oval 3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9" name="Oval 48"/>
            <p:cNvSpPr/>
            <p:nvPr/>
          </p:nvSpPr>
          <p:spPr>
            <a:xfrm>
              <a:off x="0" y="2667000"/>
              <a:ext cx="4191000" cy="4191000"/>
            </a:xfrm>
            <a:prstGeom prst="ellipse">
              <a:avLst/>
            </a:prstGeom>
            <a:gradFill flip="none" rotWithShape="1">
              <a:gsLst>
                <a:gs pos="0">
                  <a:schemeClr val="accent1">
                    <a:lumMod val="60000"/>
                    <a:lumOff val="40000"/>
                    <a:alpha val="11000"/>
                  </a:schemeClr>
                </a:gs>
                <a:gs pos="75000">
                  <a:schemeClr val="accent1">
                    <a:lumMod val="60000"/>
                    <a:lumOff val="40000"/>
                    <a:alpha val="0"/>
                  </a:schemeClr>
                </a:gs>
                <a:gs pos="36000">
                  <a:schemeClr val="accent1">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5239"/>
              <a:ext cx="990600" cy="990600"/>
            </a:xfrm>
            <a:prstGeom prst="ellipse">
              <a:avLst/>
            </a:prstGeom>
            <a:gradFill flip="none" rotWithShape="1">
              <a:gsLst>
                <a:gs pos="0">
                  <a:schemeClr val="accent1">
                    <a:lumMod val="60000"/>
                    <a:lumOff val="40000"/>
                    <a:alpha val="10000"/>
                  </a:schemeClr>
                </a:gs>
                <a:gs pos="66000">
                  <a:schemeClr val="accent1">
                    <a:lumMod val="60000"/>
                    <a:lumOff val="40000"/>
                    <a:alpha val="0"/>
                  </a:schemeClr>
                </a:gs>
                <a:gs pos="31000">
                  <a:schemeClr val="accent1">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6"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47920"/>
            <a:ext cx="8761413" cy="728480"/>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561110" y="6391839"/>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a:p>
        </p:txBody>
      </p:sp>
      <p:sp>
        <p:nvSpPr>
          <p:cNvPr id="4" name="Date Placeholder 3"/>
          <p:cNvSpPr>
            <a:spLocks noGrp="1"/>
          </p:cNvSpPr>
          <p:nvPr>
            <p:ph type="dt" sz="half" idx="2"/>
          </p:nvPr>
        </p:nvSpPr>
        <p:spPr>
          <a:xfrm>
            <a:off x="10650938" y="6394407"/>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23E1E5B-8DD4-488A-B4FF-984248AB65D6}" type="datetimeFigureOut">
              <a:rPr lang="en-US" smtClean="0"/>
              <a:t>1/28/2022</a:t>
            </a:fld>
            <a:endParaRPr lang="en-US"/>
          </a:p>
        </p:txBody>
      </p:sp>
      <p:sp>
        <p:nvSpPr>
          <p:cNvPr id="20" name="Rectangle 19"/>
          <p:cNvSpPr/>
          <p:nvPr/>
        </p:nvSpPr>
        <p:spPr>
          <a:xfrm>
            <a:off x="1044372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5C3B8219-5921-4CEA-8BAF-681FA47421CE}" type="slidenum">
              <a:rPr lang="en-US" smtClean="0"/>
              <a:t>‹#›</a:t>
            </a:fld>
            <a:endParaRPr lang="en-US"/>
          </a:p>
        </p:txBody>
      </p:sp>
    </p:spTree>
    <p:extLst>
      <p:ext uri="{BB962C8B-B14F-4D97-AF65-F5344CB8AC3E}">
        <p14:creationId xmlns:p14="http://schemas.microsoft.com/office/powerpoint/2010/main" val="1814688493"/>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comments" Target="../comments/comment1.xml"/><Relationship Id="rId5" Type="http://schemas.openxmlformats.org/officeDocument/2006/relationships/image" Target="../media/image2.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34ADB7-4204-4753-AEC8-B9AA99E4569E}"/>
              </a:ext>
            </a:extLst>
          </p:cNvPr>
          <p:cNvSpPr>
            <a:spLocks noGrp="1"/>
          </p:cNvSpPr>
          <p:nvPr>
            <p:ph type="ctrTitle"/>
          </p:nvPr>
        </p:nvSpPr>
        <p:spPr/>
        <p:txBody>
          <a:bodyPr>
            <a:normAutofit/>
          </a:bodyPr>
          <a:lstStyle/>
          <a:p>
            <a:r>
              <a:rPr lang="en-US" sz="8000" dirty="0"/>
              <a:t>Predictive Sales 							Data</a:t>
            </a:r>
          </a:p>
        </p:txBody>
      </p:sp>
      <p:sp>
        <p:nvSpPr>
          <p:cNvPr id="3" name="Subtitle 2">
            <a:extLst>
              <a:ext uri="{FF2B5EF4-FFF2-40B4-BE49-F238E27FC236}">
                <a16:creationId xmlns:a16="http://schemas.microsoft.com/office/drawing/2014/main" id="{C094466E-0764-4820-A5EF-75D916AA119A}"/>
              </a:ext>
            </a:extLst>
          </p:cNvPr>
          <p:cNvSpPr>
            <a:spLocks noGrp="1"/>
          </p:cNvSpPr>
          <p:nvPr>
            <p:ph type="subTitle" idx="1"/>
          </p:nvPr>
        </p:nvSpPr>
        <p:spPr/>
        <p:txBody>
          <a:bodyPr/>
          <a:lstStyle/>
          <a:p>
            <a:endParaRPr lang="en-US" dirty="0"/>
          </a:p>
          <a:p>
            <a:endParaRPr lang="en-US" dirty="0"/>
          </a:p>
        </p:txBody>
      </p:sp>
      <p:pic>
        <p:nvPicPr>
          <p:cNvPr id="6" name="Audio 5">
            <a:hlinkClick r:id="" action="ppaction://media"/>
            <a:extLst>
              <a:ext uri="{FF2B5EF4-FFF2-40B4-BE49-F238E27FC236}">
                <a16:creationId xmlns:a16="http://schemas.microsoft.com/office/drawing/2014/main" id="{45404C7F-8EE0-47FE-89AD-47C052AA3F4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734800" y="6400800"/>
            <a:ext cx="304800" cy="304800"/>
          </a:xfrm>
          <a:prstGeom prst="rect">
            <a:avLst/>
          </a:prstGeom>
        </p:spPr>
      </p:pic>
    </p:spTree>
    <p:extLst>
      <p:ext uri="{BB962C8B-B14F-4D97-AF65-F5344CB8AC3E}">
        <p14:creationId xmlns:p14="http://schemas.microsoft.com/office/powerpoint/2010/main" val="2687844225"/>
      </p:ext>
    </p:extLst>
  </p:cSld>
  <p:clrMapOvr>
    <a:masterClrMapping/>
  </p:clrMapOvr>
  <mc:AlternateContent xmlns:mc="http://schemas.openxmlformats.org/markup-compatibility/2006">
    <mc:Choice xmlns:p14="http://schemas.microsoft.com/office/powerpoint/2010/main" Requires="p14">
      <p:transition spd="slow" p14:dur="2000" advTm="33959"/>
    </mc:Choice>
    <mc:Fallback>
      <p:transition spd="slow" advTm="339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5E14F2-5B1C-4078-8C1A-CC6C32ABE95C}"/>
              </a:ext>
            </a:extLst>
          </p:cNvPr>
          <p:cNvSpPr>
            <a:spLocks noGrp="1"/>
          </p:cNvSpPr>
          <p:nvPr>
            <p:ph type="title"/>
          </p:nvPr>
        </p:nvSpPr>
        <p:spPr/>
        <p:txBody>
          <a:bodyPr/>
          <a:lstStyle/>
          <a:p>
            <a:r>
              <a:rPr lang="en-US" dirty="0"/>
              <a:t>Goals for this presentation</a:t>
            </a:r>
          </a:p>
        </p:txBody>
      </p:sp>
      <p:sp>
        <p:nvSpPr>
          <p:cNvPr id="3" name="Content Placeholder 2">
            <a:extLst>
              <a:ext uri="{FF2B5EF4-FFF2-40B4-BE49-F238E27FC236}">
                <a16:creationId xmlns:a16="http://schemas.microsoft.com/office/drawing/2014/main" id="{59778935-D423-45FD-B9B3-F1AF3331B2F3}"/>
              </a:ext>
            </a:extLst>
          </p:cNvPr>
          <p:cNvSpPr>
            <a:spLocks noGrp="1"/>
          </p:cNvSpPr>
          <p:nvPr>
            <p:ph idx="1"/>
          </p:nvPr>
        </p:nvSpPr>
        <p:spPr/>
        <p:txBody>
          <a:bodyPr/>
          <a:lstStyle/>
          <a:p>
            <a:pPr>
              <a:buFont typeface="Arial" panose="020B0604020202020204" pitchFamily="34" charset="0"/>
              <a:buChar char="•"/>
            </a:pPr>
            <a:r>
              <a:rPr lang="en-US" dirty="0"/>
              <a:t>The task was to review this data to find trends in sales data based on various attributes(There were 12 individual columns we will be using as our features)</a:t>
            </a:r>
          </a:p>
          <a:p>
            <a:pPr>
              <a:buFont typeface="Arial" panose="020B0604020202020204" pitchFamily="34" charset="0"/>
              <a:buChar char="•"/>
            </a:pPr>
            <a:r>
              <a:rPr lang="en-US" dirty="0"/>
              <a:t>Explore multiple visualization to help shareholders make informative decisions (</a:t>
            </a:r>
            <a:r>
              <a:rPr lang="en-US" dirty="0" err="1"/>
              <a:t>barplot</a:t>
            </a:r>
            <a:r>
              <a:rPr lang="en-US" dirty="0"/>
              <a:t> and boxplot)</a:t>
            </a:r>
          </a:p>
          <a:p>
            <a:pPr>
              <a:buFont typeface="Arial" panose="020B0604020202020204" pitchFamily="34" charset="0"/>
              <a:buChar char="•"/>
            </a:pPr>
            <a:r>
              <a:rPr lang="en-US" dirty="0"/>
              <a:t>Relay these findings and give insights for areas of improvement</a:t>
            </a:r>
          </a:p>
        </p:txBody>
      </p:sp>
      <p:pic>
        <p:nvPicPr>
          <p:cNvPr id="6" name="Audio 5">
            <a:hlinkClick r:id="" action="ppaction://media"/>
            <a:extLst>
              <a:ext uri="{FF2B5EF4-FFF2-40B4-BE49-F238E27FC236}">
                <a16:creationId xmlns:a16="http://schemas.microsoft.com/office/drawing/2014/main" id="{6AC1BB8A-F4A9-4347-A3A5-45786CB0AB4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734800" y="6400800"/>
            <a:ext cx="304800" cy="304800"/>
          </a:xfrm>
          <a:prstGeom prst="rect">
            <a:avLst/>
          </a:prstGeom>
        </p:spPr>
      </p:pic>
    </p:spTree>
    <p:extLst>
      <p:ext uri="{BB962C8B-B14F-4D97-AF65-F5344CB8AC3E}">
        <p14:creationId xmlns:p14="http://schemas.microsoft.com/office/powerpoint/2010/main" val="167482884"/>
      </p:ext>
    </p:extLst>
  </p:cSld>
  <p:clrMapOvr>
    <a:masterClrMapping/>
  </p:clrMapOvr>
  <mc:AlternateContent xmlns:mc="http://schemas.openxmlformats.org/markup-compatibility/2006">
    <mc:Choice xmlns:p14="http://schemas.microsoft.com/office/powerpoint/2010/main" Requires="p14">
      <p:transition spd="slow" p14:dur="2000" advTm="60362"/>
    </mc:Choice>
    <mc:Fallback>
      <p:transition spd="slow" advTm="603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EF5B7F-6864-4C25-9146-E1BF9B01C89A}"/>
              </a:ext>
            </a:extLst>
          </p:cNvPr>
          <p:cNvSpPr>
            <a:spLocks noGrp="1"/>
          </p:cNvSpPr>
          <p:nvPr>
            <p:ph type="title"/>
          </p:nvPr>
        </p:nvSpPr>
        <p:spPr/>
        <p:txBody>
          <a:bodyPr/>
          <a:lstStyle/>
          <a:p>
            <a:pPr algn="ctr"/>
            <a:r>
              <a:rPr lang="en-US" dirty="0" err="1"/>
              <a:t>Perfomance</a:t>
            </a:r>
            <a:r>
              <a:rPr lang="en-US" dirty="0"/>
              <a:t> by Year Established</a:t>
            </a:r>
          </a:p>
        </p:txBody>
      </p:sp>
      <p:sp>
        <p:nvSpPr>
          <p:cNvPr id="6" name="TextBox 5">
            <a:extLst>
              <a:ext uri="{FF2B5EF4-FFF2-40B4-BE49-F238E27FC236}">
                <a16:creationId xmlns:a16="http://schemas.microsoft.com/office/drawing/2014/main" id="{DAE4D4E2-66DE-4E77-8F0A-D8F5092A1078}"/>
              </a:ext>
            </a:extLst>
          </p:cNvPr>
          <p:cNvSpPr txBox="1"/>
          <p:nvPr/>
        </p:nvSpPr>
        <p:spPr>
          <a:xfrm>
            <a:off x="1247955" y="6090249"/>
            <a:ext cx="9483305" cy="923330"/>
          </a:xfrm>
          <a:prstGeom prst="rect">
            <a:avLst/>
          </a:prstGeom>
          <a:noFill/>
        </p:spPr>
        <p:txBody>
          <a:bodyPr wrap="square" rtlCol="0">
            <a:spAutoFit/>
          </a:bodyPr>
          <a:lstStyle/>
          <a:p>
            <a:r>
              <a:rPr lang="en-US" dirty="0"/>
              <a:t>Here we can see a sort visualization of Outlet Sales by Establishment Year. With </a:t>
            </a:r>
            <a:r>
              <a:rPr lang="en-US" dirty="0" err="1"/>
              <a:t>with</a:t>
            </a:r>
            <a:r>
              <a:rPr lang="en-US" dirty="0"/>
              <a:t> Supermarket Type3 having the highest sales performance(largest and oldest) and Grocery stores having the least in regards to sales performance.</a:t>
            </a:r>
          </a:p>
        </p:txBody>
      </p:sp>
      <p:pic>
        <p:nvPicPr>
          <p:cNvPr id="8" name="Content Placeholder 7">
            <a:extLst>
              <a:ext uri="{FF2B5EF4-FFF2-40B4-BE49-F238E27FC236}">
                <a16:creationId xmlns:a16="http://schemas.microsoft.com/office/drawing/2014/main" id="{431781C0-3849-475D-8698-9F0B6605A5B9}"/>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126520" y="1912188"/>
            <a:ext cx="11162581" cy="3997892"/>
          </a:xfrm>
        </p:spPr>
      </p:pic>
      <p:pic>
        <p:nvPicPr>
          <p:cNvPr id="10" name="Audio 9">
            <a:hlinkClick r:id="" action="ppaction://media"/>
            <a:extLst>
              <a:ext uri="{FF2B5EF4-FFF2-40B4-BE49-F238E27FC236}">
                <a16:creationId xmlns:a16="http://schemas.microsoft.com/office/drawing/2014/main" id="{AF7562FD-11C6-4BD4-BFBB-656080FFA0E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734800" y="6400800"/>
            <a:ext cx="304800" cy="304800"/>
          </a:xfrm>
          <a:prstGeom prst="rect">
            <a:avLst/>
          </a:prstGeom>
        </p:spPr>
      </p:pic>
    </p:spTree>
    <p:extLst>
      <p:ext uri="{BB962C8B-B14F-4D97-AF65-F5344CB8AC3E}">
        <p14:creationId xmlns:p14="http://schemas.microsoft.com/office/powerpoint/2010/main" val="3948482394"/>
      </p:ext>
    </p:extLst>
  </p:cSld>
  <p:clrMapOvr>
    <a:masterClrMapping/>
  </p:clrMapOvr>
  <mc:AlternateContent xmlns:mc="http://schemas.openxmlformats.org/markup-compatibility/2006">
    <mc:Choice xmlns:p14="http://schemas.microsoft.com/office/powerpoint/2010/main" Requires="p14">
      <p:transition spd="slow" p14:dur="2000" advTm="15199"/>
    </mc:Choice>
    <mc:Fallback>
      <p:transition spd="slow" advTm="151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BB4974-EE21-4E85-ABD4-F2F126EACA87}"/>
              </a:ext>
            </a:extLst>
          </p:cNvPr>
          <p:cNvSpPr>
            <a:spLocks noGrp="1"/>
          </p:cNvSpPr>
          <p:nvPr>
            <p:ph type="title"/>
          </p:nvPr>
        </p:nvSpPr>
        <p:spPr/>
        <p:txBody>
          <a:bodyPr/>
          <a:lstStyle/>
          <a:p>
            <a:r>
              <a:rPr lang="en-US" dirty="0"/>
              <a:t>Product Sales by Item type</a:t>
            </a:r>
          </a:p>
        </p:txBody>
      </p:sp>
      <p:sp>
        <p:nvSpPr>
          <p:cNvPr id="6" name="TextBox 5">
            <a:extLst>
              <a:ext uri="{FF2B5EF4-FFF2-40B4-BE49-F238E27FC236}">
                <a16:creationId xmlns:a16="http://schemas.microsoft.com/office/drawing/2014/main" id="{FED6BD8B-2198-42FD-B8C3-738FFB1BDE21}"/>
              </a:ext>
            </a:extLst>
          </p:cNvPr>
          <p:cNvSpPr txBox="1"/>
          <p:nvPr/>
        </p:nvSpPr>
        <p:spPr>
          <a:xfrm>
            <a:off x="1223966" y="5791201"/>
            <a:ext cx="10203158" cy="1200329"/>
          </a:xfrm>
          <a:prstGeom prst="rect">
            <a:avLst/>
          </a:prstGeom>
          <a:noFill/>
        </p:spPr>
        <p:txBody>
          <a:bodyPr wrap="square" rtlCol="0">
            <a:spAutoFit/>
          </a:bodyPr>
          <a:lstStyle/>
          <a:p>
            <a:r>
              <a:rPr lang="en-US" dirty="0"/>
              <a:t> Relatively the outlet sales of supermarket Type 3 out performed the other stores in each product category except seafood. Both graphs indicate Grocery stores have constant minimum sales performance. Neither the year establish or type of product seem to decrease or increase sales performance.</a:t>
            </a:r>
          </a:p>
        </p:txBody>
      </p:sp>
      <p:pic>
        <p:nvPicPr>
          <p:cNvPr id="8" name="Content Placeholder 7">
            <a:extLst>
              <a:ext uri="{FF2B5EF4-FFF2-40B4-BE49-F238E27FC236}">
                <a16:creationId xmlns:a16="http://schemas.microsoft.com/office/drawing/2014/main" id="{A07220B3-FB76-4216-AEDC-9025A0DCB200}"/>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225065" y="1720849"/>
            <a:ext cx="11472354" cy="3920825"/>
          </a:xfrm>
        </p:spPr>
      </p:pic>
      <p:pic>
        <p:nvPicPr>
          <p:cNvPr id="10" name="Audio 9">
            <a:hlinkClick r:id="" action="ppaction://media"/>
            <a:extLst>
              <a:ext uri="{FF2B5EF4-FFF2-40B4-BE49-F238E27FC236}">
                <a16:creationId xmlns:a16="http://schemas.microsoft.com/office/drawing/2014/main" id="{356298CA-CB64-4A51-8E95-4BA36660E2F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734800" y="6400800"/>
            <a:ext cx="304800" cy="304800"/>
          </a:xfrm>
          <a:prstGeom prst="rect">
            <a:avLst/>
          </a:prstGeom>
        </p:spPr>
      </p:pic>
    </p:spTree>
    <p:extLst>
      <p:ext uri="{BB962C8B-B14F-4D97-AF65-F5344CB8AC3E}">
        <p14:creationId xmlns:p14="http://schemas.microsoft.com/office/powerpoint/2010/main" val="1240488864"/>
      </p:ext>
    </p:extLst>
  </p:cSld>
  <p:clrMapOvr>
    <a:masterClrMapping/>
  </p:clrMapOvr>
  <mc:AlternateContent xmlns:mc="http://schemas.openxmlformats.org/markup-compatibility/2006">
    <mc:Choice xmlns:p14="http://schemas.microsoft.com/office/powerpoint/2010/main" Requires="p14">
      <p:transition spd="slow" p14:dur="2000" advTm="2242"/>
    </mc:Choice>
    <mc:Fallback>
      <p:transition spd="slow" advTm="22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5D0570-5DDE-49F4-84AF-E155A0892DA9}"/>
              </a:ext>
            </a:extLst>
          </p:cNvPr>
          <p:cNvSpPr>
            <a:spLocks noGrp="1"/>
          </p:cNvSpPr>
          <p:nvPr>
            <p:ph type="title"/>
          </p:nvPr>
        </p:nvSpPr>
        <p:spPr/>
        <p:txBody>
          <a:bodyPr/>
          <a:lstStyle/>
          <a:p>
            <a:r>
              <a:rPr lang="en-US" dirty="0"/>
              <a:t>Outlet Distribution by Size “LF” vs “Reg”</a:t>
            </a:r>
          </a:p>
        </p:txBody>
      </p:sp>
      <p:sp>
        <p:nvSpPr>
          <p:cNvPr id="6" name="TextBox 5">
            <a:extLst>
              <a:ext uri="{FF2B5EF4-FFF2-40B4-BE49-F238E27FC236}">
                <a16:creationId xmlns:a16="http://schemas.microsoft.com/office/drawing/2014/main" id="{B8A34A66-A78C-43D8-9480-BE3D1E38E014}"/>
              </a:ext>
            </a:extLst>
          </p:cNvPr>
          <p:cNvSpPr txBox="1"/>
          <p:nvPr/>
        </p:nvSpPr>
        <p:spPr>
          <a:xfrm>
            <a:off x="235789" y="2191109"/>
            <a:ext cx="4991819" cy="5262979"/>
          </a:xfrm>
          <a:prstGeom prst="rect">
            <a:avLst/>
          </a:prstGeom>
          <a:noFill/>
        </p:spPr>
        <p:txBody>
          <a:bodyPr wrap="square" rtlCol="0">
            <a:spAutoFit/>
          </a:bodyPr>
          <a:lstStyle/>
          <a:p>
            <a:r>
              <a:rPr lang="en-US" sz="1600" dirty="0"/>
              <a:t>The distributions for both are nearly symmetrical for the 25th, median and 75th quartiles. However small size outlets have higher maximums for small sized Regular outlets in regards to sales for fat content compared to small sized Low Fat outlets. Overall the majority of sales come from medium and high size outlets </a:t>
            </a:r>
          </a:p>
          <a:p>
            <a:endParaRPr lang="en-US" sz="1600" dirty="0"/>
          </a:p>
          <a:p>
            <a:r>
              <a:rPr lang="en-US" sz="1600" dirty="0"/>
              <a:t>Suggestions: Based on the data For each product grocery stores have the lowest outlet sales among any Outlet type out of any product. From viewing the first graph we see they have the lowest amount of establishments with a minimum performance in sales across the board. Considering operation cost this organization should reevaluate operating cost of Grocery stores in regards to sales performance. Maybe a consolidation plan of low performing grocery stores in near proximities. Opening Medium or High size facilities that perform better, putting quality over quantity.</a:t>
            </a:r>
          </a:p>
        </p:txBody>
      </p:sp>
      <p:pic>
        <p:nvPicPr>
          <p:cNvPr id="9" name="Content Placeholder 8">
            <a:extLst>
              <a:ext uri="{FF2B5EF4-FFF2-40B4-BE49-F238E27FC236}">
                <a16:creationId xmlns:a16="http://schemas.microsoft.com/office/drawing/2014/main" id="{2E41CF75-8739-4E0E-95E7-951D9720E61A}"/>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5164347" y="2191108"/>
            <a:ext cx="6835625" cy="4801313"/>
          </a:xfrm>
        </p:spPr>
      </p:pic>
      <p:pic>
        <p:nvPicPr>
          <p:cNvPr id="10" name="Audio 9">
            <a:hlinkClick r:id="" action="ppaction://media"/>
            <a:extLst>
              <a:ext uri="{FF2B5EF4-FFF2-40B4-BE49-F238E27FC236}">
                <a16:creationId xmlns:a16="http://schemas.microsoft.com/office/drawing/2014/main" id="{41F8B783-6950-400C-93BD-A28F60CBC02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734800" y="6400800"/>
            <a:ext cx="304800" cy="304800"/>
          </a:xfrm>
          <a:prstGeom prst="rect">
            <a:avLst/>
          </a:prstGeom>
        </p:spPr>
      </p:pic>
    </p:spTree>
    <p:extLst>
      <p:ext uri="{BB962C8B-B14F-4D97-AF65-F5344CB8AC3E}">
        <p14:creationId xmlns:p14="http://schemas.microsoft.com/office/powerpoint/2010/main" val="1698511182"/>
      </p:ext>
    </p:extLst>
  </p:cSld>
  <p:clrMapOvr>
    <a:masterClrMapping/>
  </p:clrMapOvr>
  <mc:AlternateContent xmlns:mc="http://schemas.openxmlformats.org/markup-compatibility/2006">
    <mc:Choice xmlns:p14="http://schemas.microsoft.com/office/powerpoint/2010/main" Requires="p14">
      <p:transition spd="slow" p14:dur="2000" advTm="2769"/>
    </mc:Choice>
    <mc:Fallback>
      <p:transition spd="slow" advTm="27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BA99B3-CE08-4AEA-A517-2197E528FF07}"/>
              </a:ext>
            </a:extLst>
          </p:cNvPr>
          <p:cNvSpPr>
            <a:spLocks noGrp="1"/>
          </p:cNvSpPr>
          <p:nvPr>
            <p:ph type="title"/>
          </p:nvPr>
        </p:nvSpPr>
        <p:spPr/>
        <p:txBody>
          <a:bodyPr/>
          <a:lstStyle/>
          <a:p>
            <a:r>
              <a:rPr lang="en-US" dirty="0"/>
              <a:t>Decision Tree Model</a:t>
            </a:r>
          </a:p>
        </p:txBody>
      </p:sp>
      <p:sp>
        <p:nvSpPr>
          <p:cNvPr id="3" name="Content Placeholder 2">
            <a:extLst>
              <a:ext uri="{FF2B5EF4-FFF2-40B4-BE49-F238E27FC236}">
                <a16:creationId xmlns:a16="http://schemas.microsoft.com/office/drawing/2014/main" id="{3C14A4DE-BEA5-4D1B-9FF8-2B30097136F4}"/>
              </a:ext>
            </a:extLst>
          </p:cNvPr>
          <p:cNvSpPr>
            <a:spLocks noGrp="1"/>
          </p:cNvSpPr>
          <p:nvPr>
            <p:ph idx="1"/>
          </p:nvPr>
        </p:nvSpPr>
        <p:spPr/>
        <p:txBody>
          <a:bodyPr/>
          <a:lstStyle/>
          <a:p>
            <a:r>
              <a:rPr lang="en-US" dirty="0" err="1"/>
              <a:t>Baseed</a:t>
            </a:r>
            <a:r>
              <a:rPr lang="en-US" dirty="0"/>
              <a:t> on the features used Item Outlet Sales I was able to implement a functioning Machine learning model. We can predict options of the data at a 91% accuracy at handling current and new data. Further modification of features can be adjusted based on business needs.</a:t>
            </a:r>
          </a:p>
          <a:p>
            <a:endParaRPr lang="en-US" dirty="0"/>
          </a:p>
        </p:txBody>
      </p:sp>
      <p:pic>
        <p:nvPicPr>
          <p:cNvPr id="5" name="Picture 4">
            <a:extLst>
              <a:ext uri="{FF2B5EF4-FFF2-40B4-BE49-F238E27FC236}">
                <a16:creationId xmlns:a16="http://schemas.microsoft.com/office/drawing/2014/main" id="{3016AB60-0B45-42A9-9E42-6B3E676802AC}"/>
              </a:ext>
            </a:extLst>
          </p:cNvPr>
          <p:cNvPicPr>
            <a:picLocks noChangeAspect="1"/>
          </p:cNvPicPr>
          <p:nvPr/>
        </p:nvPicPr>
        <p:blipFill>
          <a:blip r:embed="rId4"/>
          <a:stretch>
            <a:fillRect/>
          </a:stretch>
        </p:blipFill>
        <p:spPr>
          <a:xfrm>
            <a:off x="1503962" y="4248150"/>
            <a:ext cx="6449594" cy="2609850"/>
          </a:xfrm>
          <a:prstGeom prst="rect">
            <a:avLst/>
          </a:prstGeom>
        </p:spPr>
      </p:pic>
      <p:pic>
        <p:nvPicPr>
          <p:cNvPr id="6" name="Audio 5">
            <a:hlinkClick r:id="" action="ppaction://media"/>
            <a:extLst>
              <a:ext uri="{FF2B5EF4-FFF2-40B4-BE49-F238E27FC236}">
                <a16:creationId xmlns:a16="http://schemas.microsoft.com/office/drawing/2014/main" id="{1483174B-4276-4E37-9ED7-368A4AF8956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734800" y="6400800"/>
            <a:ext cx="304800" cy="304800"/>
          </a:xfrm>
          <a:prstGeom prst="rect">
            <a:avLst/>
          </a:prstGeom>
        </p:spPr>
      </p:pic>
    </p:spTree>
    <p:extLst>
      <p:ext uri="{BB962C8B-B14F-4D97-AF65-F5344CB8AC3E}">
        <p14:creationId xmlns:p14="http://schemas.microsoft.com/office/powerpoint/2010/main" val="1159067825"/>
      </p:ext>
    </p:extLst>
  </p:cSld>
  <p:clrMapOvr>
    <a:masterClrMapping/>
  </p:clrMapOvr>
  <mc:AlternateContent xmlns:mc="http://schemas.openxmlformats.org/markup-compatibility/2006">
    <mc:Choice xmlns:p14="http://schemas.microsoft.com/office/powerpoint/2010/main" Requires="p14">
      <p:transition spd="slow" p14:dur="2000" advTm="84967"/>
    </mc:Choice>
    <mc:Fallback>
      <p:transition spd="slow" advTm="849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EE5818"/>
      </a:dk2>
      <a:lt2>
        <a:srgbClr val="EBEBEB"/>
      </a:lt2>
      <a:accent1>
        <a:srgbClr val="F5A408"/>
      </a:accent1>
      <a:accent2>
        <a:srgbClr val="FA731A"/>
      </a:accent2>
      <a:accent3>
        <a:srgbClr val="AB9281"/>
      </a:accent3>
      <a:accent4>
        <a:srgbClr val="A18CD0"/>
      </a:accent4>
      <a:accent5>
        <a:srgbClr val="8EBBD2"/>
      </a:accent5>
      <a:accent6>
        <a:srgbClr val="ACC995"/>
      </a:accent6>
      <a:hlink>
        <a:srgbClr val="FAC96A"/>
      </a:hlink>
      <a:folHlink>
        <a:srgbClr val="FCDB9B"/>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04000"/>
                <a:satMod val="128000"/>
                <a:lumMod val="104000"/>
              </a:schemeClr>
            </a:gs>
            <a:gs pos="100000">
              <a:schemeClr val="phClr">
                <a:shade val="76000"/>
                <a:hueMod val="89000"/>
                <a:satMod val="164000"/>
                <a:lumMod val="68000"/>
              </a:schemeClr>
            </a:gs>
          </a:gsLst>
          <a:path path="circle">
            <a:fillToRect l="45000" t="65000" r="125000" b="100000"/>
          </a:path>
        </a:gradFill>
        <a:blipFill rotWithShape="1">
          <a:blip xmlns:r="http://schemas.openxmlformats.org/officeDocument/2006/relationships" r:embed="rId1">
            <a:duotone>
              <a:schemeClr val="phClr">
                <a:shade val="42000"/>
                <a:hueMod val="42000"/>
                <a:satMod val="124000"/>
                <a:lumMod val="62000"/>
              </a:schemeClr>
              <a:schemeClr val="phClr">
                <a:tint val="96000"/>
                <a:satMod val="130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F1C4790-FE3C-4020-8CA7-00621DA7BBBC}"/>
    </a:ext>
  </a:extLst>
</a:theme>
</file>

<file path=docProps/app.xml><?xml version="1.0" encoding="utf-8"?>
<Properties xmlns="http://schemas.openxmlformats.org/officeDocument/2006/extended-properties" xmlns:vt="http://schemas.openxmlformats.org/officeDocument/2006/docPropsVTypes">
  <Template>Ion Boardroom</Template>
  <TotalTime>211</TotalTime>
  <Words>380</Words>
  <Application>Microsoft Office PowerPoint</Application>
  <PresentationFormat>Widescreen</PresentationFormat>
  <Paragraphs>15</Paragraphs>
  <Slides>6</Slides>
  <Notes>0</Notes>
  <HiddenSlides>0</HiddenSlides>
  <MMClips>6</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Century Gothic</vt:lpstr>
      <vt:lpstr>Wingdings 3</vt:lpstr>
      <vt:lpstr>Ion Boardroom</vt:lpstr>
      <vt:lpstr>Predictive Sales        Data</vt:lpstr>
      <vt:lpstr>Goals for this presentation</vt:lpstr>
      <vt:lpstr>Perfomance by Year Established</vt:lpstr>
      <vt:lpstr>Product Sales by Item type</vt:lpstr>
      <vt:lpstr>Outlet Distribution by Size “LF” vs “Reg”</vt:lpstr>
      <vt:lpstr>Decision Tree Model</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HR Attrition Review</dc:title>
  <dc:creator>Rob Lee</dc:creator>
  <cp:lastModifiedBy>Rob Lee</cp:lastModifiedBy>
  <cp:revision>12</cp:revision>
  <dcterms:created xsi:type="dcterms:W3CDTF">2022-01-05T15:23:34Z</dcterms:created>
  <dcterms:modified xsi:type="dcterms:W3CDTF">2022-01-28T10:52:51Z</dcterms:modified>
</cp:coreProperties>
</file>

<file path=docProps/thumbnail.jpeg>
</file>